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07" r:id="rId14"/>
    <p:sldId id="308" r:id="rId15"/>
    <p:sldId id="309" r:id="rId16"/>
    <p:sldId id="310" r:id="rId17"/>
    <p:sldId id="306" r:id="rId18"/>
    <p:sldId id="312" r:id="rId19"/>
    <p:sldId id="313" r:id="rId20"/>
    <p:sldId id="288" r:id="rId21"/>
    <p:sldId id="315" r:id="rId22"/>
    <p:sldId id="321" r:id="rId23"/>
    <p:sldId id="305" r:id="rId24"/>
    <p:sldId id="311" r:id="rId25"/>
    <p:sldId id="314" r:id="rId26"/>
    <p:sldId id="316" r:id="rId27"/>
    <p:sldId id="322" r:id="rId28"/>
    <p:sldId id="300" r:id="rId29"/>
    <p:sldId id="302" r:id="rId30"/>
    <p:sldId id="303" r:id="rId31"/>
    <p:sldId id="301" r:id="rId32"/>
    <p:sldId id="290" r:id="rId33"/>
    <p:sldId id="291" r:id="rId34"/>
    <p:sldId id="292" r:id="rId35"/>
    <p:sldId id="293" r:id="rId36"/>
    <p:sldId id="294" r:id="rId37"/>
    <p:sldId id="295" r:id="rId38"/>
    <p:sldId id="299" r:id="rId39"/>
    <p:sldId id="323" r:id="rId40"/>
    <p:sldId id="2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6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53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3714-02BC-4F0D-9927-ED55999884E0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23EC-543B-45C1-B777-E268E3CDA548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0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AC14-E7AF-42B6-A1AB-633CE0D0BC1E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F7BE-6EE4-4605-BB4C-98B4A117A740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F78C-5B7A-4A42-BD88-FF4963B8707C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8765B59-C54B-48E2-B06B-B8103AD922E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4AC-875B-4277-8F2D-8C61E2BC43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780B-8E09-48E2-982B-138B1660C824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E1A4-7795-42B4-8078-697761A3CC79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D899065-65C0-42AE-B3B7-28C4C5C2E8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proxy.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PubSubHubbub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Publisher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Subscriber</a:t>
            </a:r>
            <a:endParaRPr lang="de-DE" dirty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Deployment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 smtClean="0"/>
          </a:p>
          <a:p>
            <a:pPr lvl="1"/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: </a:t>
            </a:r>
          </a:p>
          <a:p>
            <a:pPr lvl="2"/>
            <a:r>
              <a:rPr lang="de-DE" sz="1800" dirty="0" smtClean="0"/>
              <a:t>29 </a:t>
            </a:r>
            <a:r>
              <a:rPr lang="de-DE" sz="1800" dirty="0" err="1" smtClean="0"/>
              <a:t>participants</a:t>
            </a:r>
            <a:r>
              <a:rPr lang="de-DE" sz="1800" dirty="0" smtClean="0"/>
              <a:t>, 309 </a:t>
            </a:r>
            <a:r>
              <a:rPr lang="de-DE" sz="1800" dirty="0" err="1" smtClean="0"/>
              <a:t>evaluations</a:t>
            </a:r>
            <a:endParaRPr lang="de-DE" sz="1800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3" y="1045483"/>
            <a:ext cx="4876800" cy="324993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70" y="1093076"/>
            <a:ext cx="3344091" cy="22259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66" y="3614019"/>
            <a:ext cx="4367889" cy="2459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" y="4239438"/>
            <a:ext cx="3344091" cy="2225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47" y="4239436"/>
            <a:ext cx="3344091" cy="22259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9" y="1093076"/>
            <a:ext cx="3338506" cy="18797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</a:t>
            </a:r>
            <a:r>
              <a:rPr lang="en-US" dirty="0" smtClean="0"/>
              <a:t>hooks: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two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PublishTitleChanges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PublishAllChanges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y changes tops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1144</Words>
  <Application>Microsoft Office PowerPoint</Application>
  <PresentationFormat>Custom</PresentationFormat>
  <Paragraphs>448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powerpoint_hpi_cgs_wide</vt:lpstr>
      <vt:lpstr>Wikidata.lib</vt:lpstr>
      <vt:lpstr>Wikidata.lib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alexander.lehmann</cp:lastModifiedBy>
  <cp:revision>190</cp:revision>
  <dcterms:created xsi:type="dcterms:W3CDTF">2014-01-22T15:15:36Z</dcterms:created>
  <dcterms:modified xsi:type="dcterms:W3CDTF">2014-06-04T09:46:12Z</dcterms:modified>
</cp:coreProperties>
</file>